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CB32BBE-5DEC-465D-8EA3-4EE38ED0513E}" type="doc">
      <dgm:prSet loTypeId="urn:microsoft.com/office/officeart/2005/8/layout/radial5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184B8065-6090-4275-9CFF-44E190285C76}">
      <dgm:prSet phldrT="[Text]" custT="1"/>
      <dgm:spPr/>
      <dgm:t>
        <a:bodyPr/>
        <a:lstStyle/>
        <a:p>
          <a:r>
            <a: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ND </a:t>
          </a:r>
          <a:r>
            <a:rPr lang="en-US" sz="2400" b="1" dirty="0" err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kế</a:t>
          </a:r>
          <a:r>
            <a: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hoạch</a:t>
          </a:r>
          <a:r>
            <a: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làm</a:t>
          </a:r>
          <a:r>
            <a: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việc</a:t>
          </a:r>
          <a:r>
            <a: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của</a:t>
          </a:r>
          <a:r>
            <a: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đoàn</a:t>
          </a:r>
          <a:r>
            <a:rPr lang="en-US" sz="24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rPr>
            <a:t> ĐGN</a:t>
          </a:r>
          <a:endParaRPr lang="en-US" sz="2400" b="1" dirty="0">
            <a:solidFill>
              <a:srgbClr val="FF0000"/>
            </a:solidFill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DE576BB0-017E-4FF2-AE78-3206A353D126}" type="parTrans" cxnId="{5FA15451-6FC7-49A4-9D90-C6B2AE907B46}">
      <dgm:prSet/>
      <dgm:spPr/>
      <dgm:t>
        <a:bodyPr/>
        <a:lstStyle/>
        <a:p>
          <a:endParaRPr lang="en-US"/>
        </a:p>
      </dgm:t>
    </dgm:pt>
    <dgm:pt modelId="{D3851018-5A5C-4B0C-8556-FAB889E97146}" type="sibTrans" cxnId="{5FA15451-6FC7-49A4-9D90-C6B2AE907B46}">
      <dgm:prSet/>
      <dgm:spPr/>
      <dgm:t>
        <a:bodyPr/>
        <a:lstStyle/>
        <a:p>
          <a:endParaRPr lang="en-US"/>
        </a:p>
      </dgm:t>
    </dgm:pt>
    <dgm:pt modelId="{67013A09-E848-4647-B77C-88E3D4EA847A}">
      <dgm:prSet custT="1"/>
      <dgm:spPr/>
      <dgm:t>
        <a:bodyPr/>
        <a:lstStyle/>
        <a:p>
          <a:r>
            <a:rPr lang="vi-VN" sz="2400" b="1" dirty="0" smtClean="0">
              <a:latin typeface="Arial" panose="020B0604020202020204" pitchFamily="34" charset="0"/>
              <a:cs typeface="Arial" panose="020B0604020202020204" pitchFamily="34" charset="0"/>
            </a:rPr>
            <a:t>Nghiên cứu hồ sơ đánh giá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6BC97B-DDB8-40C6-81AC-C0BA51F0C06F}" type="parTrans" cxnId="{88E90A39-AD74-4DCC-B6EB-77F73CFBBD22}">
      <dgm:prSet/>
      <dgm:spPr>
        <a:ln>
          <a:solidFill>
            <a:srgbClr val="3E09A7"/>
          </a:solidFill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92A58D4-CF05-4F03-9E11-580CEF7DCC09}" type="sibTrans" cxnId="{88E90A39-AD74-4DCC-B6EB-77F73CFBBD22}">
      <dgm:prSet/>
      <dgm:spPr/>
      <dgm:t>
        <a:bodyPr/>
        <a:lstStyle/>
        <a:p>
          <a:endParaRPr lang="en-US"/>
        </a:p>
      </dgm:t>
    </dgm:pt>
    <dgm:pt modelId="{971359B3-8214-466F-805B-2163FA716FF9}">
      <dgm:prSet custT="1"/>
      <dgm:spPr/>
      <dgm:t>
        <a:bodyPr/>
        <a:lstStyle/>
        <a:p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Khảo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sát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sơ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bộ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tại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cơ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sở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giáo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dục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21D6E64-810F-4191-8B49-39A5A2F2E139}" type="parTrans" cxnId="{757F714A-C4C5-4C14-B5D8-FCE7F7B2E74A}">
      <dgm:prSet/>
      <dgm:spPr>
        <a:ln>
          <a:solidFill>
            <a:srgbClr val="3E09A7"/>
          </a:solidFill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507F78AF-1619-4D8D-9883-CDA268813BC8}" type="sibTrans" cxnId="{757F714A-C4C5-4C14-B5D8-FCE7F7B2E74A}">
      <dgm:prSet/>
      <dgm:spPr/>
      <dgm:t>
        <a:bodyPr/>
        <a:lstStyle/>
        <a:p>
          <a:endParaRPr lang="en-US"/>
        </a:p>
      </dgm:t>
    </dgm:pt>
    <dgm:pt modelId="{26D7D638-AD41-4589-97B2-9565217887BF}">
      <dgm:prSet custT="1"/>
      <dgm:spPr/>
      <dgm:t>
        <a:bodyPr/>
        <a:lstStyle/>
        <a:p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Dự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thảo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báo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cáo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ĐGN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90A9453-00D6-49F1-B6E8-5CBB81227E41}" type="parTrans" cxnId="{BC7CD4DC-2E2B-4DC5-9DEB-ADD51C2D65A7}">
      <dgm:prSet/>
      <dgm:spPr>
        <a:ln>
          <a:solidFill>
            <a:srgbClr val="3E09A7"/>
          </a:solidFill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C714E7F4-8EDF-4185-AEAF-C91CD5413D2B}" type="sibTrans" cxnId="{BC7CD4DC-2E2B-4DC5-9DEB-ADD51C2D65A7}">
      <dgm:prSet/>
      <dgm:spPr/>
      <dgm:t>
        <a:bodyPr/>
        <a:lstStyle/>
        <a:p>
          <a:endParaRPr lang="en-US"/>
        </a:p>
      </dgm:t>
    </dgm:pt>
    <dgm:pt modelId="{C5324448-43F7-4757-AF30-80C9687F4EC7}">
      <dgm:prSet custT="1"/>
      <dgm:spPr/>
      <dgm:t>
        <a:bodyPr/>
        <a:lstStyle/>
        <a:p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Khảo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sát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chính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thức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tại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cơ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sở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giáo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dục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444CCDF-9CE6-4B06-B624-78EECC925034}" type="parTrans" cxnId="{857B97D6-21A0-491A-88F8-891DF4118965}">
      <dgm:prSet/>
      <dgm:spPr>
        <a:ln>
          <a:solidFill>
            <a:srgbClr val="3E09A7"/>
          </a:solidFill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0E05AC9-02AF-4FFF-8DD2-57115FB38D5E}" type="sibTrans" cxnId="{857B97D6-21A0-491A-88F8-891DF4118965}">
      <dgm:prSet/>
      <dgm:spPr/>
      <dgm:t>
        <a:bodyPr/>
        <a:lstStyle/>
        <a:p>
          <a:endParaRPr lang="en-US"/>
        </a:p>
      </dgm:t>
    </dgm:pt>
    <dgm:pt modelId="{56B0BB0F-3B24-4F1F-84FE-571C9C82F0C4}">
      <dgm:prSet custT="1"/>
      <dgm:spPr/>
      <dgm:t>
        <a:bodyPr/>
        <a:lstStyle/>
        <a:p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Lấy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ý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kiến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phản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hồi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của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CSGD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về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dự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thảo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báo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cáo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ĐGN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A98D8DF2-D87F-4F76-B065-1144F9FF4B51}" type="parTrans" cxnId="{0A12740D-AB7C-41F4-891F-2F982EF74553}">
      <dgm:prSet/>
      <dgm:spPr>
        <a:ln>
          <a:solidFill>
            <a:srgbClr val="3E09A7"/>
          </a:solidFill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483414B0-A5DC-448B-B62E-1829F105FDCE}" type="sibTrans" cxnId="{0A12740D-AB7C-41F4-891F-2F982EF74553}">
      <dgm:prSet/>
      <dgm:spPr/>
      <dgm:t>
        <a:bodyPr/>
        <a:lstStyle/>
        <a:p>
          <a:endParaRPr lang="en-US"/>
        </a:p>
      </dgm:t>
    </dgm:pt>
    <dgm:pt modelId="{4AFBC0AD-F1E6-4F5B-A792-E75DD1CAABB4}">
      <dgm:prSet custT="1"/>
      <dgm:spPr/>
      <dgm:t>
        <a:bodyPr/>
        <a:lstStyle/>
        <a:p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Hoàn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thiện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báo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</a:t>
          </a:r>
          <a:r>
            <a:rPr lang="en-US" sz="2400" b="1" dirty="0" err="1" smtClean="0">
              <a:latin typeface="Arial" panose="020B0604020202020204" pitchFamily="34" charset="0"/>
              <a:cs typeface="Arial" panose="020B0604020202020204" pitchFamily="34" charset="0"/>
            </a:rPr>
            <a:t>cáo</a:t>
          </a:r>
          <a:r>
            <a:rPr lang="en-US" sz="2400" b="1" dirty="0" smtClean="0">
              <a:latin typeface="Arial" panose="020B0604020202020204" pitchFamily="34" charset="0"/>
              <a:cs typeface="Arial" panose="020B0604020202020204" pitchFamily="34" charset="0"/>
            </a:rPr>
            <a:t> ĐGN</a:t>
          </a:r>
          <a:endParaRPr lang="en-US" sz="2400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7839478E-E452-49EB-9D73-9E60CCE1CC09}" type="parTrans" cxnId="{F56CF3A8-7891-4F72-AA4B-C63C70368F92}">
      <dgm:prSet/>
      <dgm:spPr>
        <a:ln>
          <a:solidFill>
            <a:srgbClr val="3E09A7"/>
          </a:solidFill>
        </a:ln>
      </dgm:spPr>
      <dgm:t>
        <a:bodyPr/>
        <a:lstStyle/>
        <a:p>
          <a:endParaRPr lang="en-US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F30E5963-1F19-4F60-B677-033081ACE9CD}" type="sibTrans" cxnId="{F56CF3A8-7891-4F72-AA4B-C63C70368F92}">
      <dgm:prSet/>
      <dgm:spPr/>
      <dgm:t>
        <a:bodyPr/>
        <a:lstStyle/>
        <a:p>
          <a:endParaRPr lang="en-US"/>
        </a:p>
      </dgm:t>
    </dgm:pt>
    <dgm:pt modelId="{FB6AFF8F-FF96-49A9-AC60-91EDC0369B37}">
      <dgm:prSet/>
      <dgm:spPr/>
      <dgm:t>
        <a:bodyPr/>
        <a:lstStyle/>
        <a:p>
          <a:endParaRPr lang="en-US"/>
        </a:p>
      </dgm:t>
    </dgm:pt>
    <dgm:pt modelId="{083AB378-41F7-4AEF-B626-E99F3ABC3342}" type="parTrans" cxnId="{4138A733-141E-41CB-9ED5-DEAC4FABA77F}">
      <dgm:prSet/>
      <dgm:spPr/>
      <dgm:t>
        <a:bodyPr/>
        <a:lstStyle/>
        <a:p>
          <a:endParaRPr lang="en-US"/>
        </a:p>
      </dgm:t>
    </dgm:pt>
    <dgm:pt modelId="{8B93D6A0-6212-4755-B833-6B763D1BC61A}" type="sibTrans" cxnId="{4138A733-141E-41CB-9ED5-DEAC4FABA77F}">
      <dgm:prSet/>
      <dgm:spPr/>
      <dgm:t>
        <a:bodyPr/>
        <a:lstStyle/>
        <a:p>
          <a:endParaRPr lang="en-US"/>
        </a:p>
      </dgm:t>
    </dgm:pt>
    <dgm:pt modelId="{43EFD231-CD74-4EEB-BBFA-ED2993384631}" type="pres">
      <dgm:prSet presAssocID="{2CB32BBE-5DEC-465D-8EA3-4EE38ED0513E}" presName="Name0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F5DDE94-5D33-43A9-AF1B-04C9D5596861}" type="pres">
      <dgm:prSet presAssocID="{184B8065-6090-4275-9CFF-44E190285C76}" presName="centerShape" presStyleLbl="node0" presStyleIdx="0" presStyleCnt="1" custScaleX="145057" custScaleY="110425" custLinFactNeighborX="248" custLinFactNeighborY="-2879"/>
      <dgm:spPr/>
      <dgm:t>
        <a:bodyPr/>
        <a:lstStyle/>
        <a:p>
          <a:endParaRPr lang="en-US"/>
        </a:p>
      </dgm:t>
    </dgm:pt>
    <dgm:pt modelId="{24D2B039-7E79-4DA7-8568-A5670D71E665}" type="pres">
      <dgm:prSet presAssocID="{C26BC97B-DDB8-40C6-81AC-C0BA51F0C06F}" presName="parTrans" presStyleLbl="sibTrans2D1" presStyleIdx="0" presStyleCnt="6"/>
      <dgm:spPr/>
      <dgm:t>
        <a:bodyPr/>
        <a:lstStyle/>
        <a:p>
          <a:endParaRPr lang="en-US"/>
        </a:p>
      </dgm:t>
    </dgm:pt>
    <dgm:pt modelId="{5E34BDCF-3B40-4D58-9160-859AA458F45F}" type="pres">
      <dgm:prSet presAssocID="{C26BC97B-DDB8-40C6-81AC-C0BA51F0C06F}" presName="connectorText" presStyleLbl="sibTrans2D1" presStyleIdx="0" presStyleCnt="6"/>
      <dgm:spPr/>
      <dgm:t>
        <a:bodyPr/>
        <a:lstStyle/>
        <a:p>
          <a:endParaRPr lang="en-US"/>
        </a:p>
      </dgm:t>
    </dgm:pt>
    <dgm:pt modelId="{4399FA59-65CC-4E02-AA0A-99263A6A35D9}" type="pres">
      <dgm:prSet presAssocID="{67013A09-E848-4647-B77C-88E3D4EA847A}" presName="node" presStyleLbl="node1" presStyleIdx="0" presStyleCnt="6" custScaleX="128639" custScaleY="112603" custRadScaleRad="100274" custRadScaleInc="704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D3CDCA8-1D74-4726-9582-6B5E446DC668}" type="pres">
      <dgm:prSet presAssocID="{C21D6E64-810F-4191-8B49-39A5A2F2E139}" presName="parTrans" presStyleLbl="sibTrans2D1" presStyleIdx="1" presStyleCnt="6"/>
      <dgm:spPr/>
      <dgm:t>
        <a:bodyPr/>
        <a:lstStyle/>
        <a:p>
          <a:endParaRPr lang="en-US"/>
        </a:p>
      </dgm:t>
    </dgm:pt>
    <dgm:pt modelId="{F0F9C126-D82E-4246-BA4A-64F53B748BCD}" type="pres">
      <dgm:prSet presAssocID="{C21D6E64-810F-4191-8B49-39A5A2F2E139}" presName="connectorText" presStyleLbl="sibTrans2D1" presStyleIdx="1" presStyleCnt="6"/>
      <dgm:spPr/>
      <dgm:t>
        <a:bodyPr/>
        <a:lstStyle/>
        <a:p>
          <a:endParaRPr lang="en-US"/>
        </a:p>
      </dgm:t>
    </dgm:pt>
    <dgm:pt modelId="{892FF5D4-EC52-412C-A44B-50761FD7741F}" type="pres">
      <dgm:prSet presAssocID="{971359B3-8214-466F-805B-2163FA716FF9}" presName="node" presStyleLbl="node1" presStyleIdx="1" presStyleCnt="6" custScaleX="124429" custScaleY="11458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295632A-AC13-4F72-A66F-21CF6791F256}" type="pres">
      <dgm:prSet presAssocID="{A444CCDF-9CE6-4B06-B624-78EECC925034}" presName="parTrans" presStyleLbl="sibTrans2D1" presStyleIdx="2" presStyleCnt="6" custScaleX="144598"/>
      <dgm:spPr/>
      <dgm:t>
        <a:bodyPr/>
        <a:lstStyle/>
        <a:p>
          <a:endParaRPr lang="en-US"/>
        </a:p>
      </dgm:t>
    </dgm:pt>
    <dgm:pt modelId="{C92E5419-00F6-4D34-BA43-720D08292D96}" type="pres">
      <dgm:prSet presAssocID="{A444CCDF-9CE6-4B06-B624-78EECC925034}" presName="connectorText" presStyleLbl="sibTrans2D1" presStyleIdx="2" presStyleCnt="6"/>
      <dgm:spPr/>
      <dgm:t>
        <a:bodyPr/>
        <a:lstStyle/>
        <a:p>
          <a:endParaRPr lang="en-US"/>
        </a:p>
      </dgm:t>
    </dgm:pt>
    <dgm:pt modelId="{3C6C1BA2-DBE2-46C5-A8E5-59FFEE1F6478}" type="pres">
      <dgm:prSet presAssocID="{C5324448-43F7-4757-AF30-80C9687F4EC7}" presName="node" presStyleLbl="node1" presStyleIdx="2" presStyleCnt="6" custScaleX="125107" custScaleY="118865" custRadScaleRad="97914" custRadScaleInc="-1520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ECB49BC-8F49-45A8-B8C1-BDAC7D01DB32}" type="pres">
      <dgm:prSet presAssocID="{490A9453-00D6-49F1-B6E8-5CBB81227E41}" presName="parTrans" presStyleLbl="sibTrans2D1" presStyleIdx="3" presStyleCnt="6" custScaleX="123065"/>
      <dgm:spPr/>
      <dgm:t>
        <a:bodyPr/>
        <a:lstStyle/>
        <a:p>
          <a:endParaRPr lang="en-US"/>
        </a:p>
      </dgm:t>
    </dgm:pt>
    <dgm:pt modelId="{985A9333-76CC-44B9-9399-EFB28DA9471D}" type="pres">
      <dgm:prSet presAssocID="{490A9453-00D6-49F1-B6E8-5CBB81227E41}" presName="connectorText" presStyleLbl="sibTrans2D1" presStyleIdx="3" presStyleCnt="6"/>
      <dgm:spPr/>
      <dgm:t>
        <a:bodyPr/>
        <a:lstStyle/>
        <a:p>
          <a:endParaRPr lang="en-US"/>
        </a:p>
      </dgm:t>
    </dgm:pt>
    <dgm:pt modelId="{03AD26EB-49A4-4357-B3E2-69E601765946}" type="pres">
      <dgm:prSet presAssocID="{26D7D638-AD41-4589-97B2-9565217887BF}" presName="node" presStyleLbl="node1" presStyleIdx="3" presStyleCnt="6" custScaleX="133934" custScaleY="106211" custRadScaleRad="85339" custRadScaleInc="272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715F44-80E3-4410-A0B6-BE53694C2640}" type="pres">
      <dgm:prSet presAssocID="{A98D8DF2-D87F-4F76-B065-1144F9FF4B51}" presName="parTrans" presStyleLbl="sibTrans2D1" presStyleIdx="4" presStyleCnt="6"/>
      <dgm:spPr/>
      <dgm:t>
        <a:bodyPr/>
        <a:lstStyle/>
        <a:p>
          <a:endParaRPr lang="en-US"/>
        </a:p>
      </dgm:t>
    </dgm:pt>
    <dgm:pt modelId="{5622C3D1-A4D0-4B06-8096-6497FB88772E}" type="pres">
      <dgm:prSet presAssocID="{A98D8DF2-D87F-4F76-B065-1144F9FF4B51}" presName="connectorText" presStyleLbl="sibTrans2D1" presStyleIdx="4" presStyleCnt="6"/>
      <dgm:spPr/>
      <dgm:t>
        <a:bodyPr/>
        <a:lstStyle/>
        <a:p>
          <a:endParaRPr lang="en-US"/>
        </a:p>
      </dgm:t>
    </dgm:pt>
    <dgm:pt modelId="{00093379-834F-4943-9303-490C90EDC9A1}" type="pres">
      <dgm:prSet presAssocID="{56B0BB0F-3B24-4F1F-84FE-571C9C82F0C4}" presName="node" presStyleLbl="node1" presStyleIdx="4" presStyleCnt="6" custScaleX="134404" custScaleY="126948" custRadScaleRad="98631" custRadScaleInc="98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251FC67-BE60-4997-A1F2-855E5B1380EE}" type="pres">
      <dgm:prSet presAssocID="{7839478E-E452-49EB-9D73-9E60CCE1CC09}" presName="parTrans" presStyleLbl="sibTrans2D1" presStyleIdx="5" presStyleCnt="6" custScaleX="138364"/>
      <dgm:spPr/>
      <dgm:t>
        <a:bodyPr/>
        <a:lstStyle/>
        <a:p>
          <a:endParaRPr lang="en-US"/>
        </a:p>
      </dgm:t>
    </dgm:pt>
    <dgm:pt modelId="{0DD4437E-F976-44E9-B285-B3189E344DC1}" type="pres">
      <dgm:prSet presAssocID="{7839478E-E452-49EB-9D73-9E60CCE1CC09}" presName="connectorText" presStyleLbl="sibTrans2D1" presStyleIdx="5" presStyleCnt="6"/>
      <dgm:spPr/>
      <dgm:t>
        <a:bodyPr/>
        <a:lstStyle/>
        <a:p>
          <a:endParaRPr lang="en-US"/>
        </a:p>
      </dgm:t>
    </dgm:pt>
    <dgm:pt modelId="{0760FC78-BA4C-4831-B6B3-4A19AC918957}" type="pres">
      <dgm:prSet presAssocID="{4AFBC0AD-F1E6-4F5B-A792-E75DD1CAABB4}" presName="node" presStyleLbl="node1" presStyleIdx="5" presStyleCnt="6" custScaleX="125154" custScaleY="106995" custRadScaleRad="96176" custRadScaleInc="628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008BE02A-A061-4E0D-BE98-59328BA85AE3}" type="presOf" srcId="{971359B3-8214-466F-805B-2163FA716FF9}" destId="{892FF5D4-EC52-412C-A44B-50761FD7741F}" srcOrd="0" destOrd="0" presId="urn:microsoft.com/office/officeart/2005/8/layout/radial5"/>
    <dgm:cxn modelId="{FD320A27-4080-44EB-86CE-630CD8FB0739}" type="presOf" srcId="{26D7D638-AD41-4589-97B2-9565217887BF}" destId="{03AD26EB-49A4-4357-B3E2-69E601765946}" srcOrd="0" destOrd="0" presId="urn:microsoft.com/office/officeart/2005/8/layout/radial5"/>
    <dgm:cxn modelId="{BFCDEE8A-0CDA-4EFE-A363-27013CB288AB}" type="presOf" srcId="{C26BC97B-DDB8-40C6-81AC-C0BA51F0C06F}" destId="{5E34BDCF-3B40-4D58-9160-859AA458F45F}" srcOrd="1" destOrd="0" presId="urn:microsoft.com/office/officeart/2005/8/layout/radial5"/>
    <dgm:cxn modelId="{BFBF2E15-C7E3-41DE-9D0B-7E00D393E321}" type="presOf" srcId="{A444CCDF-9CE6-4B06-B624-78EECC925034}" destId="{A295632A-AC13-4F72-A66F-21CF6791F256}" srcOrd="0" destOrd="0" presId="urn:microsoft.com/office/officeart/2005/8/layout/radial5"/>
    <dgm:cxn modelId="{4FB906F7-8DAA-46F2-911F-8873ED25B3A7}" type="presOf" srcId="{2CB32BBE-5DEC-465D-8EA3-4EE38ED0513E}" destId="{43EFD231-CD74-4EEB-BBFA-ED2993384631}" srcOrd="0" destOrd="0" presId="urn:microsoft.com/office/officeart/2005/8/layout/radial5"/>
    <dgm:cxn modelId="{DA368B2E-32A9-41AF-9BC1-3E3A1B789EAE}" type="presOf" srcId="{490A9453-00D6-49F1-B6E8-5CBB81227E41}" destId="{8ECB49BC-8F49-45A8-B8C1-BDAC7D01DB32}" srcOrd="0" destOrd="0" presId="urn:microsoft.com/office/officeart/2005/8/layout/radial5"/>
    <dgm:cxn modelId="{25069938-43E8-44D1-8A52-E65749790B3D}" type="presOf" srcId="{490A9453-00D6-49F1-B6E8-5CBB81227E41}" destId="{985A9333-76CC-44B9-9399-EFB28DA9471D}" srcOrd="1" destOrd="0" presId="urn:microsoft.com/office/officeart/2005/8/layout/radial5"/>
    <dgm:cxn modelId="{3CC240E7-B546-4C8A-A1B5-43C73AD689D2}" type="presOf" srcId="{C5324448-43F7-4757-AF30-80C9687F4EC7}" destId="{3C6C1BA2-DBE2-46C5-A8E5-59FFEE1F6478}" srcOrd="0" destOrd="0" presId="urn:microsoft.com/office/officeart/2005/8/layout/radial5"/>
    <dgm:cxn modelId="{246BE32B-BA02-4202-982B-9CE1FCC57ABB}" type="presOf" srcId="{67013A09-E848-4647-B77C-88E3D4EA847A}" destId="{4399FA59-65CC-4E02-AA0A-99263A6A35D9}" srcOrd="0" destOrd="0" presId="urn:microsoft.com/office/officeart/2005/8/layout/radial5"/>
    <dgm:cxn modelId="{6E6C5F30-D437-492D-B2C4-EA10DE85E2E7}" type="presOf" srcId="{56B0BB0F-3B24-4F1F-84FE-571C9C82F0C4}" destId="{00093379-834F-4943-9303-490C90EDC9A1}" srcOrd="0" destOrd="0" presId="urn:microsoft.com/office/officeart/2005/8/layout/radial5"/>
    <dgm:cxn modelId="{0A12740D-AB7C-41F4-891F-2F982EF74553}" srcId="{184B8065-6090-4275-9CFF-44E190285C76}" destId="{56B0BB0F-3B24-4F1F-84FE-571C9C82F0C4}" srcOrd="4" destOrd="0" parTransId="{A98D8DF2-D87F-4F76-B065-1144F9FF4B51}" sibTransId="{483414B0-A5DC-448B-B62E-1829F105FDCE}"/>
    <dgm:cxn modelId="{72188F2B-EB28-4BD6-87A2-9AB487724B50}" type="presOf" srcId="{4AFBC0AD-F1E6-4F5B-A792-E75DD1CAABB4}" destId="{0760FC78-BA4C-4831-B6B3-4A19AC918957}" srcOrd="0" destOrd="0" presId="urn:microsoft.com/office/officeart/2005/8/layout/radial5"/>
    <dgm:cxn modelId="{857B97D6-21A0-491A-88F8-891DF4118965}" srcId="{184B8065-6090-4275-9CFF-44E190285C76}" destId="{C5324448-43F7-4757-AF30-80C9687F4EC7}" srcOrd="2" destOrd="0" parTransId="{A444CCDF-9CE6-4B06-B624-78EECC925034}" sibTransId="{F0E05AC9-02AF-4FFF-8DD2-57115FB38D5E}"/>
    <dgm:cxn modelId="{D8DEDCE6-498E-4961-813A-E6E2224704D8}" type="presOf" srcId="{184B8065-6090-4275-9CFF-44E190285C76}" destId="{EF5DDE94-5D33-43A9-AF1B-04C9D5596861}" srcOrd="0" destOrd="0" presId="urn:microsoft.com/office/officeart/2005/8/layout/radial5"/>
    <dgm:cxn modelId="{4138A733-141E-41CB-9ED5-DEAC4FABA77F}" srcId="{2CB32BBE-5DEC-465D-8EA3-4EE38ED0513E}" destId="{FB6AFF8F-FF96-49A9-AC60-91EDC0369B37}" srcOrd="1" destOrd="0" parTransId="{083AB378-41F7-4AEF-B626-E99F3ABC3342}" sibTransId="{8B93D6A0-6212-4755-B833-6B763D1BC61A}"/>
    <dgm:cxn modelId="{88E90A39-AD74-4DCC-B6EB-77F73CFBBD22}" srcId="{184B8065-6090-4275-9CFF-44E190285C76}" destId="{67013A09-E848-4647-B77C-88E3D4EA847A}" srcOrd="0" destOrd="0" parTransId="{C26BC97B-DDB8-40C6-81AC-C0BA51F0C06F}" sibTransId="{C92A58D4-CF05-4F03-9E11-580CEF7DCC09}"/>
    <dgm:cxn modelId="{C308DDE5-F766-4AC9-B532-B4C8D436F98B}" type="presOf" srcId="{C21D6E64-810F-4191-8B49-39A5A2F2E139}" destId="{6D3CDCA8-1D74-4726-9582-6B5E446DC668}" srcOrd="0" destOrd="0" presId="urn:microsoft.com/office/officeart/2005/8/layout/radial5"/>
    <dgm:cxn modelId="{AAEF98B1-7DA6-4218-82F8-E4534FF879AD}" type="presOf" srcId="{A98D8DF2-D87F-4F76-B065-1144F9FF4B51}" destId="{5622C3D1-A4D0-4B06-8096-6497FB88772E}" srcOrd="1" destOrd="0" presId="urn:microsoft.com/office/officeart/2005/8/layout/radial5"/>
    <dgm:cxn modelId="{5FA15451-6FC7-49A4-9D90-C6B2AE907B46}" srcId="{2CB32BBE-5DEC-465D-8EA3-4EE38ED0513E}" destId="{184B8065-6090-4275-9CFF-44E190285C76}" srcOrd="0" destOrd="0" parTransId="{DE576BB0-017E-4FF2-AE78-3206A353D126}" sibTransId="{D3851018-5A5C-4B0C-8556-FAB889E97146}"/>
    <dgm:cxn modelId="{C080BAB0-D78F-4DDB-8CB1-CBB6CD9EEF3F}" type="presOf" srcId="{7839478E-E452-49EB-9D73-9E60CCE1CC09}" destId="{D251FC67-BE60-4997-A1F2-855E5B1380EE}" srcOrd="0" destOrd="0" presId="urn:microsoft.com/office/officeart/2005/8/layout/radial5"/>
    <dgm:cxn modelId="{2FC4D233-D5BC-4D51-A6CB-38ED2F2A598F}" type="presOf" srcId="{A98D8DF2-D87F-4F76-B065-1144F9FF4B51}" destId="{87715F44-80E3-4410-A0B6-BE53694C2640}" srcOrd="0" destOrd="0" presId="urn:microsoft.com/office/officeart/2005/8/layout/radial5"/>
    <dgm:cxn modelId="{F56CF3A8-7891-4F72-AA4B-C63C70368F92}" srcId="{184B8065-6090-4275-9CFF-44E190285C76}" destId="{4AFBC0AD-F1E6-4F5B-A792-E75DD1CAABB4}" srcOrd="5" destOrd="0" parTransId="{7839478E-E452-49EB-9D73-9E60CCE1CC09}" sibTransId="{F30E5963-1F19-4F60-B677-033081ACE9CD}"/>
    <dgm:cxn modelId="{BC7CD4DC-2E2B-4DC5-9DEB-ADD51C2D65A7}" srcId="{184B8065-6090-4275-9CFF-44E190285C76}" destId="{26D7D638-AD41-4589-97B2-9565217887BF}" srcOrd="3" destOrd="0" parTransId="{490A9453-00D6-49F1-B6E8-5CBB81227E41}" sibTransId="{C714E7F4-8EDF-4185-AEAF-C91CD5413D2B}"/>
    <dgm:cxn modelId="{F4746D63-EC7E-4B55-B30A-D63A350C293B}" type="presOf" srcId="{A444CCDF-9CE6-4B06-B624-78EECC925034}" destId="{C92E5419-00F6-4D34-BA43-720D08292D96}" srcOrd="1" destOrd="0" presId="urn:microsoft.com/office/officeart/2005/8/layout/radial5"/>
    <dgm:cxn modelId="{4C893A87-B490-47D2-8400-2F1EFB27D19B}" type="presOf" srcId="{C21D6E64-810F-4191-8B49-39A5A2F2E139}" destId="{F0F9C126-D82E-4246-BA4A-64F53B748BCD}" srcOrd="1" destOrd="0" presId="urn:microsoft.com/office/officeart/2005/8/layout/radial5"/>
    <dgm:cxn modelId="{A92E72F4-93EA-4D16-913A-21B035061BE3}" type="presOf" srcId="{C26BC97B-DDB8-40C6-81AC-C0BA51F0C06F}" destId="{24D2B039-7E79-4DA7-8568-A5670D71E665}" srcOrd="0" destOrd="0" presId="urn:microsoft.com/office/officeart/2005/8/layout/radial5"/>
    <dgm:cxn modelId="{4F5242A2-B772-4CED-BDD5-95114A2AE1B7}" type="presOf" srcId="{7839478E-E452-49EB-9D73-9E60CCE1CC09}" destId="{0DD4437E-F976-44E9-B285-B3189E344DC1}" srcOrd="1" destOrd="0" presId="urn:microsoft.com/office/officeart/2005/8/layout/radial5"/>
    <dgm:cxn modelId="{757F714A-C4C5-4C14-B5D8-FCE7F7B2E74A}" srcId="{184B8065-6090-4275-9CFF-44E190285C76}" destId="{971359B3-8214-466F-805B-2163FA716FF9}" srcOrd="1" destOrd="0" parTransId="{C21D6E64-810F-4191-8B49-39A5A2F2E139}" sibTransId="{507F78AF-1619-4D8D-9883-CDA268813BC8}"/>
    <dgm:cxn modelId="{EACACDEC-3647-4880-A0EA-0A017A896E95}" type="presParOf" srcId="{43EFD231-CD74-4EEB-BBFA-ED2993384631}" destId="{EF5DDE94-5D33-43A9-AF1B-04C9D5596861}" srcOrd="0" destOrd="0" presId="urn:microsoft.com/office/officeart/2005/8/layout/radial5"/>
    <dgm:cxn modelId="{7F9EB7B3-BA1A-43C1-A655-5405417300FB}" type="presParOf" srcId="{43EFD231-CD74-4EEB-BBFA-ED2993384631}" destId="{24D2B039-7E79-4DA7-8568-A5670D71E665}" srcOrd="1" destOrd="0" presId="urn:microsoft.com/office/officeart/2005/8/layout/radial5"/>
    <dgm:cxn modelId="{D04BD32A-5703-4846-B6CA-570A42F50BE5}" type="presParOf" srcId="{24D2B039-7E79-4DA7-8568-A5670D71E665}" destId="{5E34BDCF-3B40-4D58-9160-859AA458F45F}" srcOrd="0" destOrd="0" presId="urn:microsoft.com/office/officeart/2005/8/layout/radial5"/>
    <dgm:cxn modelId="{6E52E2F3-D26B-4801-A6AD-44C5924D5F1C}" type="presParOf" srcId="{43EFD231-CD74-4EEB-BBFA-ED2993384631}" destId="{4399FA59-65CC-4E02-AA0A-99263A6A35D9}" srcOrd="2" destOrd="0" presId="urn:microsoft.com/office/officeart/2005/8/layout/radial5"/>
    <dgm:cxn modelId="{D887FEB6-FF28-4D79-B9DA-518E964667C9}" type="presParOf" srcId="{43EFD231-CD74-4EEB-BBFA-ED2993384631}" destId="{6D3CDCA8-1D74-4726-9582-6B5E446DC668}" srcOrd="3" destOrd="0" presId="urn:microsoft.com/office/officeart/2005/8/layout/radial5"/>
    <dgm:cxn modelId="{5AE73551-1D89-4B72-A12D-0367FD28C60F}" type="presParOf" srcId="{6D3CDCA8-1D74-4726-9582-6B5E446DC668}" destId="{F0F9C126-D82E-4246-BA4A-64F53B748BCD}" srcOrd="0" destOrd="0" presId="urn:microsoft.com/office/officeart/2005/8/layout/radial5"/>
    <dgm:cxn modelId="{C2DEB051-66F4-41EA-BE5A-87B2D776BC60}" type="presParOf" srcId="{43EFD231-CD74-4EEB-BBFA-ED2993384631}" destId="{892FF5D4-EC52-412C-A44B-50761FD7741F}" srcOrd="4" destOrd="0" presId="urn:microsoft.com/office/officeart/2005/8/layout/radial5"/>
    <dgm:cxn modelId="{AC9D56D4-68A7-4505-9E18-A8514E1050C2}" type="presParOf" srcId="{43EFD231-CD74-4EEB-BBFA-ED2993384631}" destId="{A295632A-AC13-4F72-A66F-21CF6791F256}" srcOrd="5" destOrd="0" presId="urn:microsoft.com/office/officeart/2005/8/layout/radial5"/>
    <dgm:cxn modelId="{4C2EC0BF-D1DF-451E-A6C9-C15D342B9FF3}" type="presParOf" srcId="{A295632A-AC13-4F72-A66F-21CF6791F256}" destId="{C92E5419-00F6-4D34-BA43-720D08292D96}" srcOrd="0" destOrd="0" presId="urn:microsoft.com/office/officeart/2005/8/layout/radial5"/>
    <dgm:cxn modelId="{8EBC1FEB-069D-4E85-99D7-35C96FF569AC}" type="presParOf" srcId="{43EFD231-CD74-4EEB-BBFA-ED2993384631}" destId="{3C6C1BA2-DBE2-46C5-A8E5-59FFEE1F6478}" srcOrd="6" destOrd="0" presId="urn:microsoft.com/office/officeart/2005/8/layout/radial5"/>
    <dgm:cxn modelId="{2F2416E8-5B18-4360-A161-DF3C2AD80A60}" type="presParOf" srcId="{43EFD231-CD74-4EEB-BBFA-ED2993384631}" destId="{8ECB49BC-8F49-45A8-B8C1-BDAC7D01DB32}" srcOrd="7" destOrd="0" presId="urn:microsoft.com/office/officeart/2005/8/layout/radial5"/>
    <dgm:cxn modelId="{1A15DCF0-B23F-4E96-B3BE-64E77F5A3CA3}" type="presParOf" srcId="{8ECB49BC-8F49-45A8-B8C1-BDAC7D01DB32}" destId="{985A9333-76CC-44B9-9399-EFB28DA9471D}" srcOrd="0" destOrd="0" presId="urn:microsoft.com/office/officeart/2005/8/layout/radial5"/>
    <dgm:cxn modelId="{9FFCD7D1-7AE6-4890-B003-9800473DF640}" type="presParOf" srcId="{43EFD231-CD74-4EEB-BBFA-ED2993384631}" destId="{03AD26EB-49A4-4357-B3E2-69E601765946}" srcOrd="8" destOrd="0" presId="urn:microsoft.com/office/officeart/2005/8/layout/radial5"/>
    <dgm:cxn modelId="{DB083E74-DDA9-43F4-A428-E7518184D2F0}" type="presParOf" srcId="{43EFD231-CD74-4EEB-BBFA-ED2993384631}" destId="{87715F44-80E3-4410-A0B6-BE53694C2640}" srcOrd="9" destOrd="0" presId="urn:microsoft.com/office/officeart/2005/8/layout/radial5"/>
    <dgm:cxn modelId="{BC357089-B864-48AB-942A-F9EF7B4CF249}" type="presParOf" srcId="{87715F44-80E3-4410-A0B6-BE53694C2640}" destId="{5622C3D1-A4D0-4B06-8096-6497FB88772E}" srcOrd="0" destOrd="0" presId="urn:microsoft.com/office/officeart/2005/8/layout/radial5"/>
    <dgm:cxn modelId="{D3CE8C0D-6E73-42A5-AA50-C22341D0F6DA}" type="presParOf" srcId="{43EFD231-CD74-4EEB-BBFA-ED2993384631}" destId="{00093379-834F-4943-9303-490C90EDC9A1}" srcOrd="10" destOrd="0" presId="urn:microsoft.com/office/officeart/2005/8/layout/radial5"/>
    <dgm:cxn modelId="{503BA8FC-3A0D-4B17-ADD6-A4D15A186762}" type="presParOf" srcId="{43EFD231-CD74-4EEB-BBFA-ED2993384631}" destId="{D251FC67-BE60-4997-A1F2-855E5B1380EE}" srcOrd="11" destOrd="0" presId="urn:microsoft.com/office/officeart/2005/8/layout/radial5"/>
    <dgm:cxn modelId="{5CF5D9DA-367B-4C0E-A96A-0614E0D1145B}" type="presParOf" srcId="{D251FC67-BE60-4997-A1F2-855E5B1380EE}" destId="{0DD4437E-F976-44E9-B285-B3189E344DC1}" srcOrd="0" destOrd="0" presId="urn:microsoft.com/office/officeart/2005/8/layout/radial5"/>
    <dgm:cxn modelId="{92AB6449-634B-4EB3-81AB-137CF6A97982}" type="presParOf" srcId="{43EFD231-CD74-4EEB-BBFA-ED2993384631}" destId="{0760FC78-BA4C-4831-B6B3-4A19AC918957}" srcOrd="12" destOrd="0" presId="urn:microsoft.com/office/officeart/2005/8/layout/radial5"/>
  </dgm:cxnLst>
  <dgm:bg>
    <a:solidFill>
      <a:schemeClr val="accent6">
        <a:lumMod val="20000"/>
        <a:lumOff val="80000"/>
      </a:schemeClr>
    </a:solidFill>
  </dgm:bg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5">
  <dgm:title val=""/>
  <dgm:desc val=""/>
  <dgm:catLst>
    <dgm:cat type="relationship" pri="23000"/>
    <dgm:cat type="cycle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alg type="cycle">
          <dgm:param type="stAng" val="0"/>
          <dgm:param type="spanAng" val="360"/>
          <dgm:param type="ctrShpMap" val="fNode"/>
        </dgm:alg>
      </dgm:if>
      <dgm:else name="Name3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parTrans" refType="w" refFor="ch" refForName="centerShape" fact="0.4"/>
      <dgm:constr type="w" for="ch" forName="node" refType="w" refFor="ch" refForName="centerShape" op="equ" fact="1.25"/>
      <dgm:constr type="sp" refType="w" refFor="ch" refForName="centerShape" op="equ" fact="0.4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node" refType="primFontSz" refFor="ch" refForName="centerShape" op="lte"/>
      <dgm:constr type="primFontSz" for="des" forName="connectorText" op="equ" val="55"/>
      <dgm:constr type="primFontSz" for="des" forName="connectorText" refType="primFontSz" refFor="ch" refForName="centerShape" op="lte" fact="0.8"/>
      <dgm:constr type="primFontSz" for="des" forName="connectorText" refType="primFontSz" refFor="des" refForName="node" op="lte"/>
    </dgm:constrLst>
    <dgm:choose name="Name4">
      <dgm:if name="Name5" axis="ch ch" ptType="node node" st="1 1" cnt="1 0" func="cnt" op="lte" val="6">
        <dgm:ruleLst>
          <dgm:rule type="w" for="ch" forName="node" val="NaN" fact="1" max="NaN"/>
        </dgm:ruleLst>
      </dgm:if>
      <dgm:if name="Name6" axis="ch ch" ptType="node node" st="1 1" cnt="1 0" func="cnt" op="lte" val="8">
        <dgm:ruleLst>
          <dgm:rule type="w" for="ch" forName="node" val="NaN" fact="0.9" max="NaN"/>
        </dgm:ruleLst>
      </dgm:if>
      <dgm:if name="Name7" axis="ch ch" ptType="node node" st="1 1" cnt="1 0" func="cnt" op="lte" val="10">
        <dgm:ruleLst>
          <dgm:rule type="w" for="ch" forName="node" val="NaN" fact="0.8" max="NaN"/>
        </dgm:ruleLst>
      </dgm:if>
      <dgm:if name="Name8" axis="ch ch" ptType="node node" st="1 1" cnt="1 0" func="cnt" op="lte" val="12">
        <dgm:ruleLst>
          <dgm:rule type="w" for="ch" forName="node" val="NaN" fact="0.7" max="NaN"/>
        </dgm:ruleLst>
      </dgm:if>
      <dgm:if name="Name9" axis="ch ch" ptType="node node" st="1 1" cnt="1 0" func="cnt" op="lte" val="14">
        <dgm:ruleLst>
          <dgm:rule type="w" for="ch" forName="node" val="NaN" fact="0.6" max="NaN"/>
        </dgm:ruleLst>
      </dgm:if>
      <dgm:else name="Name10">
        <dgm:ruleLst>
          <dgm:rule type="w" for="ch" forName="node" val="NaN" fact="0.5" max="NaN"/>
        </dgm:ruleLst>
      </dgm:else>
    </dgm:choose>
    <dgm:forEach name="Name11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12" axis="ch">
        <dgm:forEach name="Name13" axis="self" ptType="parTrans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h" refType="w" fact="0.85"/>
            </dgm:constrLst>
            <dgm:ruleLst/>
            <dgm:layoutNode name="connectorText">
              <dgm:alg type="tx">
                <dgm:param type="autoTxRot" val="grav"/>
              </dgm:alg>
              <dgm:shape xmlns:r="http://schemas.openxmlformats.org/officeDocument/2006/relationships" type="conn" r:blip="" hideGeom="1">
                <dgm:adjLst/>
              </dgm:shape>
              <dgm:presOf axis="self"/>
              <dgm:constrLst>
                <dgm:constr type="lMarg"/>
                <dgm:constr type="rMarg"/>
                <dgm:constr type="tMarg"/>
                <dgm:constr type="bMarg"/>
              </dgm:constrLst>
              <dgm:ruleLst>
                <dgm:rule type="primFontSz" val="5" fact="NaN" max="NaN"/>
              </dgm:ruleLst>
            </dgm:layoutNode>
          </dgm:layoutNode>
        </dgm:forEach>
        <dgm:forEach name="Name14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w" val="INF" fact="NaN" max="NaN"/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12CB-6749-4806-9546-C5E26C03D3B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4AF0-F502-43A1-8B89-512FF34DD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12CB-6749-4806-9546-C5E26C03D3B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4AF0-F502-43A1-8B89-512FF34DD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12CB-6749-4806-9546-C5E26C03D3B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4AF0-F502-43A1-8B89-512FF34DD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12CB-6749-4806-9546-C5E26C03D3B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4AF0-F502-43A1-8B89-512FF34DD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12CB-6749-4806-9546-C5E26C03D3B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4AF0-F502-43A1-8B89-512FF34DD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12CB-6749-4806-9546-C5E26C03D3B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4AF0-F502-43A1-8B89-512FF34DD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12CB-6749-4806-9546-C5E26C03D3B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4AF0-F502-43A1-8B89-512FF34DD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12CB-6749-4806-9546-C5E26C03D3B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4AF0-F502-43A1-8B89-512FF34DD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12CB-6749-4806-9546-C5E26C03D3B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4AF0-F502-43A1-8B89-512FF34DD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12CB-6749-4806-9546-C5E26C03D3B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4AF0-F502-43A1-8B89-512FF34DD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1512CB-6749-4806-9546-C5E26C03D3B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664AF0-F502-43A1-8B89-512FF34DD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71512CB-6749-4806-9546-C5E26C03D3B5}" type="datetimeFigureOut">
              <a:rPr lang="en-US" smtClean="0"/>
              <a:pPr/>
              <a:t>10/31/2018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664AF0-F502-43A1-8B89-512FF34DDAC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hyperlink" Target="PhuLuc1.doc" TargetMode="Externa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Rectangle 3"/>
          <p:cNvSpPr>
            <a:spLocks noGrp="1" noChangeArrowheads="1"/>
          </p:cNvSpPr>
          <p:nvPr>
            <p:ph sz="quarter" idx="4294967295"/>
          </p:nvPr>
        </p:nvSpPr>
        <p:spPr>
          <a:xfrm>
            <a:off x="1295400" y="4648200"/>
            <a:ext cx="6629400" cy="2209800"/>
          </a:xfrm>
          <a:prstGeom prst="rect">
            <a:avLst/>
          </a:prstGeom>
        </p:spPr>
        <p:txBody>
          <a:bodyPr rtlCol="0">
            <a:noAutofit/>
          </a:bodyPr>
          <a:lstStyle/>
          <a:p>
            <a:pPr marL="0" indent="0" algn="ctr" eaLnBrk="1" fontAlgn="auto" hangingPunct="1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en-US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fontAlgn="auto" hangingPunct="1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CV: </a:t>
            </a: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Nguyễn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Thị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Duyên</a:t>
            </a:r>
            <a:endParaRPr lang="en-US" sz="2000" b="1" dirty="0" smtClean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 eaLnBrk="1" fontAlgn="auto" hangingPunct="1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Cục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Quản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lý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chất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lượng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- </a:t>
            </a:r>
            <a:r>
              <a:rPr lang="en-US" sz="2000" b="1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Bộ</a:t>
            </a: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GDĐT</a:t>
            </a:r>
          </a:p>
          <a:p>
            <a:pPr marL="0" indent="0" algn="ctr" eaLnBrk="1" fontAlgn="auto" hangingPunct="1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en-US" sz="20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ĐT: 0981035566; E mail: ntduyen@moet.gov.vn</a:t>
            </a:r>
          </a:p>
          <a:p>
            <a:pPr marL="0" indent="0" algn="ctr" eaLnBrk="1" fontAlgn="auto" hangingPunct="1">
              <a:lnSpc>
                <a:spcPts val="1600"/>
              </a:lnSpc>
              <a:spcBef>
                <a:spcPts val="600"/>
              </a:spcBef>
              <a:spcAft>
                <a:spcPts val="60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r>
              <a:rPr lang="en-US" sz="20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Hà</a:t>
            </a:r>
            <a:r>
              <a:rPr lang="en-US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000" b="1" dirty="0" err="1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Nội</a:t>
            </a:r>
            <a:r>
              <a:rPr lang="en-US" sz="2000" b="1" dirty="0" smtClean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2018</a:t>
            </a:r>
          </a:p>
          <a:p>
            <a:pPr marL="265176" indent="-265176" algn="ctr" eaLnBrk="1" fontAlgn="auto" hangingPunct="1">
              <a:lnSpc>
                <a:spcPct val="170000"/>
              </a:lnSpc>
              <a:spcBef>
                <a:spcPts val="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Tx/>
              <a:buNone/>
              <a:defRPr/>
            </a:pPr>
            <a:endParaRPr lang="en-US" sz="2000" b="1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2" name="Group 1"/>
          <p:cNvGrpSpPr>
            <a:grpSpLocks/>
          </p:cNvGrpSpPr>
          <p:nvPr/>
        </p:nvGrpSpPr>
        <p:grpSpPr bwMode="auto">
          <a:xfrm>
            <a:off x="0" y="304800"/>
            <a:ext cx="9144000" cy="1219200"/>
            <a:chOff x="0" y="304800"/>
            <a:chExt cx="9144000" cy="1219200"/>
          </a:xfrm>
        </p:grpSpPr>
        <p:sp>
          <p:nvSpPr>
            <p:cNvPr id="4" name="Title 1"/>
            <p:cNvSpPr txBox="1">
              <a:spLocks/>
            </p:cNvSpPr>
            <p:nvPr/>
          </p:nvSpPr>
          <p:spPr>
            <a:xfrm>
              <a:off x="0" y="304800"/>
              <a:ext cx="9144000" cy="1219200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</p:spPr>
          <p:txBody>
            <a:bodyPr anchor="ctr">
              <a:normAutofit fontScale="97500"/>
            </a:bodyPr>
            <a:lstStyle>
              <a:lvl1pPr algn="ctr" defTabSz="914400" rtl="0" eaLnBrk="1" latinLnBrk="0" hangingPunct="1">
                <a:spcBef>
                  <a:spcPct val="0"/>
                </a:spcBef>
                <a:buNone/>
                <a:defRPr sz="4400" kern="1200">
                  <a:solidFill>
                    <a:schemeClr val="tx1"/>
                  </a:solidFill>
                  <a:latin typeface="+mj-lt"/>
                  <a:ea typeface="+mj-ea"/>
                  <a:cs typeface="+mj-cs"/>
                </a:defRPr>
              </a:lvl1pPr>
            </a:lstStyle>
            <a:p>
              <a:pPr>
                <a:defRPr/>
              </a:pPr>
              <a:r>
                <a:rPr lang="en-US" sz="30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  </a:t>
              </a:r>
              <a:r>
                <a:rPr lang="en-US" sz="3700" b="1" dirty="0" smtClean="0">
                  <a:solidFill>
                    <a:schemeClr val="bg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BỘ GIÁO DỤC VÀ ĐÀO TẠO</a:t>
              </a:r>
            </a:p>
            <a:p>
              <a:pPr>
                <a:defRPr/>
              </a:pPr>
              <a:r>
                <a:rPr lang="en-US" sz="3700" b="1" smtClean="0">
                  <a:solidFill>
                    <a:schemeClr val="accent5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   </a:t>
              </a:r>
              <a:endParaRPr lang="en-US" sz="3700" b="1" dirty="0" smtClean="0">
                <a:solidFill>
                  <a:schemeClr val="accent5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5126" name="Picture 4" descr="logo.png"/>
            <p:cNvPicPr>
              <a:picLocks noChangeAspect="1" noChangeArrowheads="1"/>
            </p:cNvPicPr>
            <p:nvPr/>
          </p:nvPicPr>
          <p:blipFill>
            <a:blip r:embed="rId3"/>
            <a:srcRect r="77557" b="7907"/>
            <a:stretch>
              <a:fillRect/>
            </a:stretch>
          </p:blipFill>
          <p:spPr bwMode="auto">
            <a:xfrm>
              <a:off x="0" y="304800"/>
              <a:ext cx="1306830" cy="12192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5124" name="TextBox 2"/>
          <p:cNvSpPr txBox="1">
            <a:spLocks noChangeArrowheads="1"/>
          </p:cNvSpPr>
          <p:nvPr/>
        </p:nvSpPr>
        <p:spPr bwMode="auto">
          <a:xfrm>
            <a:off x="158750" y="2133600"/>
            <a:ext cx="8763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3E09A7"/>
                </a:solidFill>
                <a:cs typeface="Arial" charset="0"/>
              </a:rPr>
              <a:t>HƯỚNG DẪN </a:t>
            </a:r>
            <a:br>
              <a:rPr lang="en-US" altLang="en-US" sz="4000" b="1" dirty="0">
                <a:solidFill>
                  <a:srgbClr val="3E09A7"/>
                </a:solidFill>
                <a:cs typeface="Arial" charset="0"/>
              </a:rPr>
            </a:br>
            <a:r>
              <a:rPr lang="en-US" altLang="en-US" sz="4000" b="1" dirty="0">
                <a:solidFill>
                  <a:srgbClr val="3E09A7"/>
                </a:solidFill>
                <a:cs typeface="Arial" charset="0"/>
              </a:rPr>
              <a:t>XÂY DỰNG KẾ HOẠCH </a:t>
            </a:r>
            <a:br>
              <a:rPr lang="en-US" altLang="en-US" sz="4000" b="1" dirty="0">
                <a:solidFill>
                  <a:srgbClr val="3E09A7"/>
                </a:solidFill>
                <a:cs typeface="Arial" charset="0"/>
              </a:rPr>
            </a:br>
            <a:r>
              <a:rPr lang="en-US" altLang="en-US" sz="3200" b="1" dirty="0">
                <a:solidFill>
                  <a:srgbClr val="3E09A7"/>
                </a:solidFill>
                <a:cs typeface="Arial" charset="0"/>
              </a:rPr>
              <a:t>LÀM VIỆC CỦA ĐOÀN ĐÁNH GIÁ NGOÀI</a:t>
            </a:r>
            <a:endParaRPr lang="en-US" altLang="en-US" sz="3200" b="1" dirty="0">
              <a:cs typeface="Arial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381000" y="0"/>
            <a:ext cx="8229600" cy="6477000"/>
          </a:xfrm>
          <a:prstGeom prst="rect">
            <a:avLst/>
          </a:prstGeom>
        </p:spPr>
        <p:txBody>
          <a:bodyPr rtlCol="0">
            <a:normAutofit/>
          </a:bodyPr>
          <a:lstStyle/>
          <a:p>
            <a:pPr marL="457200" indent="-265176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2500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457200" indent="-265176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endParaRPr lang="en-US" sz="2800" dirty="0" smtClean="0"/>
          </a:p>
          <a:p>
            <a:pPr marL="457200" indent="-265176" algn="just" eaLnBrk="1" fontAlgn="auto" hangingPunct="1"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Wingdings" pitchFamily="2" charset="2"/>
              <a:buChar char="Ø"/>
              <a:defRPr/>
            </a:pPr>
            <a:r>
              <a:rPr lang="en-US" sz="3200" b="1" dirty="0" smtClean="0"/>
              <a:t> </a:t>
            </a:r>
            <a:r>
              <a:rPr lang="en-US" sz="3200" b="1" dirty="0" err="1" smtClean="0"/>
              <a:t>Sau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khi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hoàn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thành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báo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cáo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tự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đánh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giá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nhà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trường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xét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thấy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đủ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điều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kiện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thì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sẽ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đăng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ký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đánh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giá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ngoài</a:t>
            </a:r>
            <a:r>
              <a:rPr lang="en-US" sz="3200" b="1" dirty="0" smtClean="0"/>
              <a:t>. </a:t>
            </a:r>
            <a:r>
              <a:rPr lang="en-US" sz="3200" b="1" dirty="0" err="1" smtClean="0"/>
              <a:t>Hồ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sơ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đăng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ký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tiếp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nhận</a:t>
            </a:r>
            <a:r>
              <a:rPr lang="en-US" sz="3200" b="1" dirty="0" smtClean="0"/>
              <a:t>, </a:t>
            </a:r>
            <a:r>
              <a:rPr lang="en-US" sz="3200" b="1" dirty="0" err="1" smtClean="0"/>
              <a:t>kiểm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tra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hồ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sơ</a:t>
            </a:r>
            <a:r>
              <a:rPr lang="en-US" sz="3200" b="1" dirty="0" smtClean="0"/>
              <a:t> </a:t>
            </a:r>
            <a:r>
              <a:rPr lang="vi-VN" sz="3200" b="1" dirty="0" smtClean="0"/>
              <a:t>đăng ký </a:t>
            </a:r>
            <a:r>
              <a:rPr lang="en-US" sz="3200" b="1" dirty="0" err="1" smtClean="0"/>
              <a:t>và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quy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trình</a:t>
            </a:r>
            <a:r>
              <a:rPr lang="en-US" sz="3200" b="1" dirty="0" smtClean="0"/>
              <a:t> </a:t>
            </a:r>
            <a:r>
              <a:rPr lang="vi-VN" sz="3200" b="1" dirty="0" smtClean="0"/>
              <a:t>đánh giá ngoài theo quy định tại</a:t>
            </a:r>
            <a:r>
              <a:rPr lang="en-US" sz="3200" b="1" dirty="0" smtClean="0"/>
              <a:t> </a:t>
            </a:r>
            <a:r>
              <a:rPr lang="en-US" sz="3200" b="1" dirty="0" err="1" smtClean="0"/>
              <a:t>các</a:t>
            </a:r>
            <a:r>
              <a:rPr lang="vi-VN" sz="3200" b="1" dirty="0" smtClean="0"/>
              <a:t> Điều </a:t>
            </a:r>
            <a:r>
              <a:rPr lang="en-US" sz="3200" b="1" dirty="0" smtClean="0"/>
              <a:t>26, 27 </a:t>
            </a:r>
            <a:r>
              <a:rPr lang="en-US" sz="3200" b="1" dirty="0" err="1" smtClean="0"/>
              <a:t>và</a:t>
            </a:r>
            <a:r>
              <a:rPr lang="en-US" sz="3200" b="1" dirty="0" smtClean="0"/>
              <a:t> 28 </a:t>
            </a:r>
            <a:r>
              <a:rPr lang="vi-VN" sz="3200" b="1" dirty="0" smtClean="0"/>
              <a:t>Thông tư số 1</a:t>
            </a:r>
            <a:r>
              <a:rPr lang="en-US" sz="3200" b="1" dirty="0" smtClean="0"/>
              <a:t>7</a:t>
            </a:r>
            <a:r>
              <a:rPr lang="vi-VN" sz="3200" b="1" dirty="0" smtClean="0"/>
              <a:t>/201</a:t>
            </a:r>
            <a:r>
              <a:rPr lang="en-US" sz="3200" b="1" dirty="0" smtClean="0"/>
              <a:t>8</a:t>
            </a:r>
            <a:r>
              <a:rPr lang="vi-VN" sz="3200" b="1" dirty="0" smtClean="0"/>
              <a:t>/TT-BGDĐT </a:t>
            </a:r>
            <a:r>
              <a:rPr lang="en-US" sz="3200" b="1" dirty="0" err="1" smtClean="0"/>
              <a:t>và</a:t>
            </a:r>
            <a:r>
              <a:rPr lang="en-US" sz="3200" b="1" dirty="0" smtClean="0"/>
              <a:t> </a:t>
            </a:r>
            <a:r>
              <a:rPr lang="vi-VN" sz="3200" b="1" dirty="0" smtClean="0"/>
              <a:t>Thông tư số 1</a:t>
            </a:r>
            <a:r>
              <a:rPr lang="en-US" sz="3200" b="1" dirty="0" smtClean="0"/>
              <a:t>8</a:t>
            </a:r>
            <a:r>
              <a:rPr lang="vi-VN" sz="3200" b="1" dirty="0" smtClean="0"/>
              <a:t>/201</a:t>
            </a:r>
            <a:r>
              <a:rPr lang="en-US" sz="3200" b="1" dirty="0" smtClean="0"/>
              <a:t>8</a:t>
            </a:r>
            <a:r>
              <a:rPr lang="vi-VN" sz="3200" b="1" dirty="0" smtClean="0"/>
              <a:t>/TT-BGDĐT</a:t>
            </a:r>
            <a:r>
              <a:rPr lang="en-US" sz="3200" b="1" dirty="0" smtClean="0"/>
              <a:t>.</a:t>
            </a:r>
            <a:endParaRPr lang="en-US" sz="3200" b="1" dirty="0" smtClean="0">
              <a:solidFill>
                <a:schemeClr val="tx1">
                  <a:lumMod val="75000"/>
                  <a:lumOff val="25000"/>
                </a:schemeClr>
              </a:solidFill>
              <a:cs typeface="Arial" panose="020B0604020202020204" pitchFamily="34" charset="0"/>
            </a:endParaRPr>
          </a:p>
          <a:p>
            <a:pPr marL="0" indent="0" algn="just" eaLnBrk="1" fontAlgn="auto" hangingPunct="1">
              <a:spcAft>
                <a:spcPts val="0"/>
              </a:spcAft>
              <a:buClr>
                <a:schemeClr val="accent6">
                  <a:lumMod val="75000"/>
                </a:schemeClr>
              </a:buClr>
              <a:buFont typeface="Georgia" pitchFamily="18" charset="0"/>
              <a:buNone/>
              <a:defRPr/>
            </a:pPr>
            <a:endParaRPr lang="en-US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4419600"/>
            <a:ext cx="8839200" cy="1143000"/>
          </a:xfrm>
        </p:spPr>
        <p:txBody>
          <a:bodyPr/>
          <a:lstStyle/>
          <a:p>
            <a:pPr>
              <a:buFont typeface="Georgia" pitchFamily="18" charset="0"/>
              <a:buNone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/>
          </a:p>
        </p:txBody>
      </p:sp>
      <p:sp>
        <p:nvSpPr>
          <p:cNvPr id="7171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0" y="731838"/>
            <a:ext cx="8763000" cy="3687762"/>
          </a:xfrm>
          <a:prstGeom prst="rect">
            <a:avLst/>
          </a:prstGeom>
        </p:spPr>
        <p:txBody>
          <a:bodyPr>
            <a:noAutofit/>
          </a:bodyPr>
          <a:lstStyle/>
          <a:p>
            <a:pPr algn="just">
              <a:buFont typeface="Wingdings" pitchFamily="2" charset="2"/>
              <a:buChar char="Ø"/>
            </a:pPr>
            <a:r>
              <a:rPr lang="vi-VN" sz="2800" b="1" dirty="0" smtClean="0">
                <a:solidFill>
                  <a:schemeClr val="tx1"/>
                </a:solidFill>
                <a:cs typeface="Arial" charset="0"/>
              </a:rPr>
              <a:t>Sau khi có quyết định thành lập đoàn 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ĐGN</a:t>
            </a:r>
            <a:r>
              <a:rPr lang="vi-VN" sz="2800" b="1" dirty="0" smtClean="0">
                <a:solidFill>
                  <a:schemeClr val="tx1"/>
                </a:solidFill>
                <a:cs typeface="Arial" charset="0"/>
              </a:rPr>
              <a:t>, </a:t>
            </a:r>
            <a:r>
              <a:rPr lang="vi-VN" sz="2800" b="1" dirty="0" smtClean="0">
                <a:solidFill>
                  <a:srgbClr val="FF0000"/>
                </a:solidFill>
                <a:cs typeface="Arial" charset="0"/>
              </a:rPr>
              <a:t>trưởng đoàn tổ chức họp đoàn để 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vi-VN" sz="2800" b="1" dirty="0" smtClean="0">
                <a:solidFill>
                  <a:srgbClr val="FF0000"/>
                </a:solidFill>
                <a:cs typeface="Arial" charset="0"/>
              </a:rPr>
              <a:t>hống nhất kế hoạch làm việc của đoàn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c</a:t>
            </a:r>
            <a:r>
              <a:rPr lang="vi-VN" sz="2800" b="1" dirty="0" smtClean="0">
                <a:solidFill>
                  <a:schemeClr val="tx1"/>
                </a:solidFill>
                <a:cs typeface="Arial" charset="0"/>
              </a:rPr>
              <a:t>huyển hồ sơ đánh giá cho các thành viên của đoàn. </a:t>
            </a:r>
            <a:endParaRPr lang="en-US" sz="2800" b="1" dirty="0" smtClean="0">
              <a:solidFill>
                <a:schemeClr val="tx1"/>
              </a:solidFill>
              <a:cs typeface="Arial" charset="0"/>
            </a:endParaRPr>
          </a:p>
          <a:p>
            <a:pPr algn="just">
              <a:buNone/>
            </a:pPr>
            <a:r>
              <a:rPr lang="en-US" sz="2800" b="1" dirty="0" smtClean="0">
                <a:solidFill>
                  <a:srgbClr val="FF0000"/>
                </a:solidFill>
                <a:cs typeface="Arial" charset="0"/>
              </a:rPr>
              <a:t>	</a:t>
            </a:r>
            <a:r>
              <a:rPr lang="vi-VN" sz="2800" b="1" dirty="0" smtClean="0">
                <a:solidFill>
                  <a:srgbClr val="FF0000"/>
                </a:solidFill>
                <a:cs typeface="Arial" charset="0"/>
              </a:rPr>
              <a:t>Hồ </a:t>
            </a:r>
            <a:r>
              <a:rPr lang="vi-VN" sz="2800" b="1" dirty="0" smtClean="0">
                <a:solidFill>
                  <a:srgbClr val="FF0000"/>
                </a:solidFill>
                <a:cs typeface="Arial" charset="0"/>
              </a:rPr>
              <a:t>sơ gồm:</a:t>
            </a:r>
            <a:r>
              <a:rPr lang="en-US" sz="2800" b="1" dirty="0" smtClean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</a:p>
          <a:p>
            <a:pPr algn="just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- Q</a:t>
            </a:r>
            <a:r>
              <a:rPr lang="vi-VN" sz="2800" b="1" dirty="0" smtClean="0">
                <a:solidFill>
                  <a:schemeClr val="tx1"/>
                </a:solidFill>
                <a:cs typeface="Arial" charset="0"/>
              </a:rPr>
              <a:t>uyết định thành lập đoàn </a:t>
            </a:r>
            <a:r>
              <a:rPr lang="en-US" sz="2800" b="1" dirty="0" smtClean="0">
                <a:solidFill>
                  <a:schemeClr val="tx1"/>
                </a:solidFill>
                <a:cs typeface="Arial" charset="0"/>
              </a:rPr>
              <a:t>ĐGN</a:t>
            </a:r>
            <a:r>
              <a:rPr lang="vi-VN" sz="2800" b="1" dirty="0" smtClean="0">
                <a:solidFill>
                  <a:schemeClr val="tx1"/>
                </a:solidFill>
                <a:cs typeface="Arial" charset="0"/>
              </a:rPr>
              <a:t>;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 algn="just">
              <a:buNone/>
            </a:pPr>
            <a:r>
              <a:rPr lang="en-US" sz="2800" b="1" dirty="0" smtClean="0">
                <a:latin typeface="Arial" charset="0"/>
                <a:cs typeface="Arial" charset="0"/>
              </a:rPr>
              <a:t>	- 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K</a:t>
            </a:r>
            <a:r>
              <a:rPr lang="vi-VN" sz="2800" b="1" dirty="0" smtClean="0">
                <a:solidFill>
                  <a:schemeClr val="tx1"/>
                </a:solidFill>
                <a:cs typeface="Arial" charset="0"/>
              </a:rPr>
              <a:t>ế hoạch làm việc của đoàn;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</a:p>
          <a:p>
            <a:pPr algn="just">
              <a:buNone/>
            </a:pPr>
            <a:r>
              <a:rPr lang="en-US" sz="2800" b="1" dirty="0" smtClean="0">
                <a:solidFill>
                  <a:schemeClr val="tx1"/>
                </a:solidFill>
                <a:cs typeface="Arial" charset="0"/>
              </a:rPr>
              <a:t>	- B</a:t>
            </a:r>
            <a:r>
              <a:rPr lang="vi-VN" sz="2800" b="1" dirty="0" smtClean="0">
                <a:solidFill>
                  <a:schemeClr val="tx1"/>
                </a:solidFill>
                <a:cs typeface="Arial" charset="0"/>
              </a:rPr>
              <a:t>áo cáo </a:t>
            </a:r>
            <a:r>
              <a:rPr lang="en-US" sz="2800" b="1" dirty="0" smtClean="0">
                <a:solidFill>
                  <a:schemeClr val="tx1"/>
                </a:solidFill>
                <a:cs typeface="Arial" charset="0"/>
              </a:rPr>
              <a:t>TĐG </a:t>
            </a:r>
            <a:r>
              <a:rPr lang="vi-VN" sz="2800" b="1" dirty="0" smtClean="0">
                <a:solidFill>
                  <a:schemeClr val="tx1"/>
                </a:solidFill>
                <a:cs typeface="Arial" charset="0"/>
              </a:rPr>
              <a:t>của </a:t>
            </a:r>
            <a:r>
              <a:rPr lang="en-US" sz="28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cơ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sở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giáo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dục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phổ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thông</a:t>
            </a:r>
            <a:r>
              <a:rPr lang="vi-VN" sz="2800" b="1" dirty="0" smtClean="0">
                <a:solidFill>
                  <a:schemeClr val="tx1"/>
                </a:solidFill>
                <a:cs typeface="Arial" charset="0"/>
              </a:rPr>
              <a:t> (có thể bằng bản mềm)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sz="2800" b="1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và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c</a:t>
            </a:r>
            <a:r>
              <a:rPr lang="vi-VN" sz="2800" b="1" dirty="0" smtClean="0">
                <a:solidFill>
                  <a:schemeClr val="tx1"/>
                </a:solidFill>
                <a:cs typeface="Arial" charset="0"/>
              </a:rPr>
              <a:t>ác văn bản khác có liên quan</a:t>
            </a:r>
            <a:r>
              <a:rPr 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 </a:t>
            </a:r>
          </a:p>
          <a:p>
            <a:pPr algn="just">
              <a:buFont typeface="Wingdings" pitchFamily="2" charset="2"/>
              <a:buChar char="Ø"/>
            </a:pPr>
            <a:r>
              <a:rPr lang="vi-VN" sz="2800" b="1" dirty="0" smtClean="0">
                <a:solidFill>
                  <a:schemeClr val="tx1"/>
                </a:solidFill>
                <a:cs typeface="Arial" charset="0"/>
              </a:rPr>
              <a:t>Kế hoạch làm việc phải được </a:t>
            </a:r>
            <a:r>
              <a:rPr lang="vi-VN" sz="2800" b="1" dirty="0" smtClean="0">
                <a:solidFill>
                  <a:srgbClr val="FF0000"/>
                </a:solidFill>
                <a:cs typeface="Arial" charset="0"/>
              </a:rPr>
              <a:t>Sở GDĐT phê duyệt</a:t>
            </a:r>
            <a:endParaRPr lang="en-US" sz="2800" b="1" dirty="0" smtClean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endParaRPr lang="en-US" sz="28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sz="quarter" idx="4294967295"/>
          </p:nvPr>
        </p:nvGraphicFramePr>
        <p:xfrm>
          <a:off x="0" y="0"/>
          <a:ext cx="914400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8195" name="TextBox 7"/>
          <p:cNvSpPr txBox="1">
            <a:spLocks noChangeArrowheads="1"/>
          </p:cNvSpPr>
          <p:nvPr/>
        </p:nvSpPr>
        <p:spPr bwMode="auto">
          <a:xfrm>
            <a:off x="20638" y="39688"/>
            <a:ext cx="4017962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en-US" sz="2800" b="1">
                <a:solidFill>
                  <a:srgbClr val="FF0000"/>
                </a:solidFill>
                <a:cs typeface="Arial" charset="0"/>
              </a:rPr>
              <a:t>YÊU CẦU KẾ HOẠCH</a:t>
            </a:r>
          </a:p>
          <a:p>
            <a:r>
              <a:rPr lang="en-US" altLang="en-US" sz="2800" b="1">
                <a:cs typeface="Arial" charset="0"/>
              </a:rPr>
              <a:t>1. Mục đích:</a:t>
            </a:r>
          </a:p>
          <a:p>
            <a:r>
              <a:rPr lang="en-US" altLang="en-US" sz="2800" b="1">
                <a:cs typeface="Arial" charset="0"/>
              </a:rPr>
              <a:t>2. Đủ nội dung:</a:t>
            </a:r>
            <a:endParaRPr lang="en-US" altLang="en-US" sz="2800">
              <a:cs typeface="Arial" charset="0"/>
            </a:endParaRPr>
          </a:p>
        </p:txBody>
      </p:sp>
      <p:sp>
        <p:nvSpPr>
          <p:cNvPr id="8196" name="TextBox 7">
            <a:hlinkClick r:id="rId6" action="ppaction://hlinkfile"/>
          </p:cNvPr>
          <p:cNvSpPr txBox="1">
            <a:spLocks noChangeArrowheads="1"/>
          </p:cNvSpPr>
          <p:nvPr/>
        </p:nvSpPr>
        <p:spPr bwMode="auto">
          <a:xfrm>
            <a:off x="228600" y="6172200"/>
            <a:ext cx="35052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>
                <a:solidFill>
                  <a:srgbClr val="FF0000"/>
                </a:solidFill>
                <a:hlinkClick r:id="rId6" action="ppaction://hlinkfile"/>
              </a:rPr>
              <a:t>* Mẫu theo Phụ lục 1 trang 57</a:t>
            </a:r>
            <a:endParaRPr lang="en-US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Content Placeholder 2"/>
          <p:cNvSpPr>
            <a:spLocks noGrp="1"/>
          </p:cNvSpPr>
          <p:nvPr>
            <p:ph sz="quarter" idx="4294967295"/>
          </p:nvPr>
        </p:nvSpPr>
        <p:spPr>
          <a:xfrm>
            <a:off x="457200" y="1447800"/>
            <a:ext cx="8183563" cy="4724400"/>
          </a:xfrm>
          <a:prstGeom prst="rect">
            <a:avLst/>
          </a:prstGeom>
        </p:spPr>
        <p:txBody>
          <a:bodyPr/>
          <a:lstStyle/>
          <a:p>
            <a:pPr marL="609600" indent="-609600" algn="just" eaLnBrk="1" hangingPunct="1">
              <a:spcAft>
                <a:spcPct val="0"/>
              </a:spcAft>
              <a:buFontTx/>
              <a:buNone/>
            </a:pPr>
            <a:r>
              <a:rPr lang="sv-SE" altLang="en-US" sz="28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3</a:t>
            </a:r>
            <a:r>
              <a:rPr lang="sv-SE" altLang="en-US" sz="3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.</a:t>
            </a:r>
            <a:r>
              <a:rPr lang="sv-SE" altLang="en-US" sz="3000" b="1" dirty="0" smtClean="0">
                <a:latin typeface="Arial" charset="0"/>
                <a:cs typeface="Arial" charset="0"/>
              </a:rPr>
              <a:t> </a:t>
            </a:r>
            <a:r>
              <a:rPr lang="sv-SE" altLang="en-US" sz="3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Từng thành viên có trách nhiệm rõ ràng:</a:t>
            </a:r>
          </a:p>
          <a:p>
            <a:pPr marL="609600" indent="-609600" algn="just" eaLnBrk="1" hangingPunct="1">
              <a:spcAft>
                <a:spcPct val="0"/>
              </a:spcAft>
              <a:buFontTx/>
              <a:buNone/>
            </a:pPr>
            <a:r>
              <a:rPr lang="sv-SE" altLang="en-US" sz="3000" dirty="0" smtClean="0">
                <a:latin typeface="Arial" charset="0"/>
                <a:cs typeface="Arial" charset="0"/>
              </a:rPr>
              <a:t>	</a:t>
            </a:r>
            <a:r>
              <a:rPr lang="sv-SE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Nghiên cứu tiêu chí nào? </a:t>
            </a:r>
            <a:r>
              <a:rPr lang="sv-SE" altLang="en-US" sz="3000" dirty="0" smtClean="0">
                <a:solidFill>
                  <a:srgbClr val="C00000"/>
                </a:solidFill>
                <a:latin typeface="Arial" charset="0"/>
                <a:cs typeface="Arial" charset="0"/>
              </a:rPr>
              <a:t>(có thể đến khi nghiên cứu hồ sơ mới phân công)</a:t>
            </a:r>
          </a:p>
          <a:p>
            <a:pPr marL="609600" indent="-609600" algn="just" eaLnBrk="1" hangingPunct="1">
              <a:spcAft>
                <a:spcPct val="0"/>
              </a:spcAft>
              <a:buFontTx/>
              <a:buNone/>
            </a:pPr>
            <a:r>
              <a:rPr lang="sv-SE" altLang="en-US" sz="3000" dirty="0" smtClean="0">
                <a:latin typeface="Arial" charset="0"/>
                <a:cs typeface="Arial" charset="0"/>
              </a:rPr>
              <a:t>	</a:t>
            </a:r>
            <a:r>
              <a:rPr lang="sv-SE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- Từng hoạt động có những sản phẩm gì,...</a:t>
            </a:r>
          </a:p>
          <a:p>
            <a:pPr marL="609600" indent="-609600" algn="just" eaLnBrk="1" hangingPunct="1">
              <a:spcAft>
                <a:spcPct val="0"/>
              </a:spcAft>
              <a:buFontTx/>
              <a:buNone/>
            </a:pPr>
            <a:r>
              <a:rPr lang="sv-SE" altLang="en-US" sz="3000" b="1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4. Phù hợp:</a:t>
            </a:r>
          </a:p>
          <a:p>
            <a:pPr marL="609600" indent="-609600" algn="just" eaLnBrk="1" hangingPunct="1">
              <a:spcAft>
                <a:spcPct val="0"/>
              </a:spcAft>
              <a:buFontTx/>
              <a:buNone/>
            </a:pPr>
            <a:r>
              <a:rPr lang="sv-SE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- Hoàn cảnh cụ thể, thời gian, công việc;</a:t>
            </a:r>
          </a:p>
          <a:p>
            <a:pPr marL="609600" indent="-609600" algn="just" eaLnBrk="1" hangingPunct="1">
              <a:spcAft>
                <a:spcPct val="0"/>
              </a:spcAft>
              <a:buFontTx/>
              <a:buNone/>
            </a:pPr>
            <a:r>
              <a:rPr lang="sv-SE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	- T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ình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hình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của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đoàn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(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số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lượng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;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vị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trí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công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tác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độ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tuổi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kinh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nghiệm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lĩnh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vực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sở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 </a:t>
            </a:r>
            <a:r>
              <a:rPr lang="en-US" altLang="en-US" sz="3000" dirty="0" err="1" smtClean="0">
                <a:solidFill>
                  <a:schemeClr val="tx1"/>
                </a:solidFill>
                <a:latin typeface="Arial" charset="0"/>
                <a:cs typeface="Arial" charset="0"/>
              </a:rPr>
              <a:t>trường</a:t>
            </a:r>
            <a:r>
              <a:rPr lang="en-US" altLang="en-US" sz="30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,…)</a:t>
            </a:r>
          </a:p>
        </p:txBody>
      </p:sp>
      <p:sp>
        <p:nvSpPr>
          <p:cNvPr id="9219" name="TextBox 7"/>
          <p:cNvSpPr txBox="1">
            <a:spLocks noChangeArrowheads="1"/>
          </p:cNvSpPr>
          <p:nvPr/>
        </p:nvSpPr>
        <p:spPr bwMode="auto">
          <a:xfrm>
            <a:off x="0" y="393700"/>
            <a:ext cx="9123363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altLang="en-US" sz="4000" b="1" dirty="0">
                <a:solidFill>
                  <a:srgbClr val="FF0000"/>
                </a:solidFill>
                <a:cs typeface="Arial" charset="0"/>
              </a:rPr>
              <a:t>YÊU CẦU KẾ HOẠCH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4" descr="acceptanc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33400"/>
            <a:ext cx="9144000" cy="632460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381000" y="0"/>
            <a:ext cx="8382000" cy="5842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57200" indent="-265176" algn="ctr" fontAlgn="auto">
              <a:spcBef>
                <a:spcPts val="1200"/>
              </a:spcBef>
              <a:spcAft>
                <a:spcPts val="0"/>
              </a:spcAft>
              <a:buClr>
                <a:schemeClr val="accent6">
                  <a:lumMod val="75000"/>
                </a:schemeClr>
              </a:buClr>
              <a:defRPr/>
            </a:pP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Đoàn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đánh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giá</a:t>
            </a:r>
            <a:r>
              <a:rPr lang="en-US" sz="3200" b="1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ngoài</a:t>
            </a:r>
            <a:endParaRPr lang="en-US" sz="3200" b="1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sz="quarter" idx="4294967295"/>
          </p:nvPr>
        </p:nvSpPr>
        <p:spPr>
          <a:xfrm>
            <a:off x="533400" y="2590800"/>
            <a:ext cx="8229600" cy="1143000"/>
          </a:xfrm>
          <a:prstGeom prst="rect">
            <a:avLst/>
          </a:prstGeom>
        </p:spPr>
        <p:txBody>
          <a:bodyPr/>
          <a:lstStyle/>
          <a:p>
            <a:pPr algn="ctr" eaLnBrk="1" hangingPunct="1">
              <a:buFontTx/>
              <a:buNone/>
            </a:pPr>
            <a:r>
              <a:rPr lang="en-US" altLang="en-US" sz="5400" b="1" smtClean="0">
                <a:solidFill>
                  <a:srgbClr val="FF0000"/>
                </a:solidFill>
                <a:latin typeface="Arial" charset="0"/>
                <a:cs typeface="Arial" charset="0"/>
              </a:rPr>
              <a:t>TRÂN TRỌNG CẢM ƠN!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</TotalTime>
  <Words>253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Slide 1</vt:lpstr>
      <vt:lpstr>Slide 2</vt:lpstr>
      <vt:lpstr>. 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Windows User</dc:creator>
  <cp:lastModifiedBy>Windows User</cp:lastModifiedBy>
  <cp:revision>13</cp:revision>
  <dcterms:created xsi:type="dcterms:W3CDTF">2018-10-29T07:29:10Z</dcterms:created>
  <dcterms:modified xsi:type="dcterms:W3CDTF">2018-10-31T09:09:27Z</dcterms:modified>
</cp:coreProperties>
</file>